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1428B9-FCF7-4BBA-95B3-56C1B6924CBE}" v="109" dt="2024-02-17T06:05:01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4" autoAdjust="0"/>
    <p:restoredTop sz="89424" autoAdjust="0"/>
  </p:normalViewPr>
  <p:slideViewPr>
    <p:cSldViewPr snapToGrid="0">
      <p:cViewPr varScale="1">
        <p:scale>
          <a:sx n="82" d="100"/>
          <a:sy n="82" d="100"/>
        </p:scale>
        <p:origin x="173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14BAB122-6F2E-4F5D-94FA-71DFBFCEF5A4}"/>
    <pc:docChg chg="modSld">
      <pc:chgData name="Manolis Kiagias" userId="c3565f1950a8e34f" providerId="LiveId" clId="{14BAB122-6F2E-4F5D-94FA-71DFBFCEF5A4}" dt="2024-02-17T08:52:15.354" v="15" actId="207"/>
      <pc:docMkLst>
        <pc:docMk/>
      </pc:docMkLst>
      <pc:sldChg chg="modSp mod">
        <pc:chgData name="Manolis Kiagias" userId="c3565f1950a8e34f" providerId="LiveId" clId="{14BAB122-6F2E-4F5D-94FA-71DFBFCEF5A4}" dt="2024-02-17T08:50:43.520" v="1" actId="207"/>
        <pc:sldMkLst>
          <pc:docMk/>
          <pc:sldMk cId="0" sldId="267"/>
        </pc:sldMkLst>
        <pc:spChg chg="mod">
          <ac:chgData name="Manolis Kiagias" userId="c3565f1950a8e34f" providerId="LiveId" clId="{14BAB122-6F2E-4F5D-94FA-71DFBFCEF5A4}" dt="2024-02-17T08:50:39.729" v="0" actId="207"/>
          <ac:spMkLst>
            <pc:docMk/>
            <pc:sldMk cId="0" sldId="267"/>
            <ac:spMk id="4" creationId="{110A360B-5411-4970-39D9-34228992E6FA}"/>
          </ac:spMkLst>
        </pc:spChg>
        <pc:spChg chg="mod">
          <ac:chgData name="Manolis Kiagias" userId="c3565f1950a8e34f" providerId="LiveId" clId="{14BAB122-6F2E-4F5D-94FA-71DFBFCEF5A4}" dt="2024-02-17T08:50:43.520" v="1" actId="207"/>
          <ac:spMkLst>
            <pc:docMk/>
            <pc:sldMk cId="0" sldId="267"/>
            <ac:spMk id="5" creationId="{93D668C7-7F46-6DAE-6E21-CAFA7A6F86DB}"/>
          </ac:spMkLst>
        </pc:spChg>
      </pc:sldChg>
      <pc:sldChg chg="modSp mod">
        <pc:chgData name="Manolis Kiagias" userId="c3565f1950a8e34f" providerId="LiveId" clId="{14BAB122-6F2E-4F5D-94FA-71DFBFCEF5A4}" dt="2024-02-17T08:50:58.196" v="3" actId="207"/>
        <pc:sldMkLst>
          <pc:docMk/>
          <pc:sldMk cId="2396463398" sldId="284"/>
        </pc:sldMkLst>
        <pc:spChg chg="mod">
          <ac:chgData name="Manolis Kiagias" userId="c3565f1950a8e34f" providerId="LiveId" clId="{14BAB122-6F2E-4F5D-94FA-71DFBFCEF5A4}" dt="2024-02-17T08:50:54.551" v="2" actId="207"/>
          <ac:spMkLst>
            <pc:docMk/>
            <pc:sldMk cId="2396463398" sldId="284"/>
            <ac:spMk id="2" creationId="{6B260C4C-B154-6D2A-5662-72182AE20F46}"/>
          </ac:spMkLst>
        </pc:spChg>
        <pc:spChg chg="mod">
          <ac:chgData name="Manolis Kiagias" userId="c3565f1950a8e34f" providerId="LiveId" clId="{14BAB122-6F2E-4F5D-94FA-71DFBFCEF5A4}" dt="2024-02-17T08:50:58.196" v="3" actId="207"/>
          <ac:spMkLst>
            <pc:docMk/>
            <pc:sldMk cId="2396463398" sldId="284"/>
            <ac:spMk id="6" creationId="{7B05983F-C801-30B0-C874-214E3A6F88AC}"/>
          </ac:spMkLst>
        </pc:spChg>
      </pc:sldChg>
      <pc:sldChg chg="modSp mod">
        <pc:chgData name="Manolis Kiagias" userId="c3565f1950a8e34f" providerId="LiveId" clId="{14BAB122-6F2E-4F5D-94FA-71DFBFCEF5A4}" dt="2024-02-17T08:51:35.045" v="14" actId="403"/>
        <pc:sldMkLst>
          <pc:docMk/>
          <pc:sldMk cId="1413979349" sldId="290"/>
        </pc:sldMkLst>
        <pc:spChg chg="mod">
          <ac:chgData name="Manolis Kiagias" userId="c3565f1950a8e34f" providerId="LiveId" clId="{14BAB122-6F2E-4F5D-94FA-71DFBFCEF5A4}" dt="2024-02-17T08:51:35.045" v="14" actId="403"/>
          <ac:spMkLst>
            <pc:docMk/>
            <pc:sldMk cId="1413979349" sldId="290"/>
            <ac:spMk id="4" creationId="{58957CCB-DFFF-465C-CF8C-136E13508A4F}"/>
          </ac:spMkLst>
        </pc:spChg>
        <pc:spChg chg="mod">
          <ac:chgData name="Manolis Kiagias" userId="c3565f1950a8e34f" providerId="LiveId" clId="{14BAB122-6F2E-4F5D-94FA-71DFBFCEF5A4}" dt="2024-02-17T08:51:19.496" v="8" actId="403"/>
          <ac:spMkLst>
            <pc:docMk/>
            <pc:sldMk cId="1413979349" sldId="290"/>
            <ac:spMk id="5" creationId="{C46CBECC-C23B-5DC9-D82B-9BD429CBCD12}"/>
          </ac:spMkLst>
        </pc:spChg>
      </pc:sldChg>
      <pc:sldChg chg="modSp mod">
        <pc:chgData name="Manolis Kiagias" userId="c3565f1950a8e34f" providerId="LiveId" clId="{14BAB122-6F2E-4F5D-94FA-71DFBFCEF5A4}" dt="2024-02-17T08:52:15.354" v="15" actId="207"/>
        <pc:sldMkLst>
          <pc:docMk/>
          <pc:sldMk cId="1648884113" sldId="291"/>
        </pc:sldMkLst>
        <pc:spChg chg="mod">
          <ac:chgData name="Manolis Kiagias" userId="c3565f1950a8e34f" providerId="LiveId" clId="{14BAB122-6F2E-4F5D-94FA-71DFBFCEF5A4}" dt="2024-02-17T08:52:15.354" v="15" actId="207"/>
          <ac:spMkLst>
            <pc:docMk/>
            <pc:sldMk cId="1648884113" sldId="291"/>
            <ac:spMk id="2" creationId="{409F1DC5-36A7-A5A6-C628-3D5F0C3CF8FA}"/>
          </ac:spMkLst>
        </pc:spChg>
      </pc:sldChg>
    </pc:docChg>
  </pc:docChgLst>
  <pc:docChgLst>
    <pc:chgData name="Manolis Kiagias" userId="c3565f1950a8e34f" providerId="LiveId" clId="{C11428B9-FCF7-4BBA-95B3-56C1B6924CBE}"/>
    <pc:docChg chg="undo custSel addSld delSld modSld">
      <pc:chgData name="Manolis Kiagias" userId="c3565f1950a8e34f" providerId="LiveId" clId="{C11428B9-FCF7-4BBA-95B3-56C1B6924CBE}" dt="2024-02-16T19:24:18.552" v="1280" actId="22"/>
      <pc:docMkLst>
        <pc:docMk/>
      </pc:docMkLst>
      <pc:sldChg chg="modSp mod">
        <pc:chgData name="Manolis Kiagias" userId="c3565f1950a8e34f" providerId="LiveId" clId="{C11428B9-FCF7-4BBA-95B3-56C1B6924CBE}" dt="2024-02-16T18:22:37.126" v="66" actId="313"/>
        <pc:sldMkLst>
          <pc:docMk/>
          <pc:sldMk cId="0" sldId="256"/>
        </pc:sldMkLst>
        <pc:spChg chg="mod">
          <ac:chgData name="Manolis Kiagias" userId="c3565f1950a8e34f" providerId="LiveId" clId="{C11428B9-FCF7-4BBA-95B3-56C1B6924CBE}" dt="2024-02-16T18:22:37.126" v="66" actId="313"/>
          <ac:spMkLst>
            <pc:docMk/>
            <pc:sldMk cId="0" sldId="256"/>
            <ac:spMk id="5" creationId="{58373FDB-040B-83E9-E0DA-46D30B2B03B4}"/>
          </ac:spMkLst>
        </pc:spChg>
      </pc:sldChg>
      <pc:sldChg chg="modSp mod">
        <pc:chgData name="Manolis Kiagias" userId="c3565f1950a8e34f" providerId="LiveId" clId="{C11428B9-FCF7-4BBA-95B3-56C1B6924CBE}" dt="2024-02-16T18:26:52.607" v="72" actId="1076"/>
        <pc:sldMkLst>
          <pc:docMk/>
          <pc:sldMk cId="338394253" sldId="285"/>
        </pc:sldMkLst>
        <pc:spChg chg="mod">
          <ac:chgData name="Manolis Kiagias" userId="c3565f1950a8e34f" providerId="LiveId" clId="{C11428B9-FCF7-4BBA-95B3-56C1B6924CBE}" dt="2024-02-16T18:26:04.494" v="69" actId="1076"/>
          <ac:spMkLst>
            <pc:docMk/>
            <pc:sldMk cId="338394253" sldId="285"/>
            <ac:spMk id="4" creationId="{BEE628BA-7DDF-A6C8-0072-60E35DBFE04F}"/>
          </ac:spMkLst>
        </pc:spChg>
        <pc:picChg chg="mod">
          <ac:chgData name="Manolis Kiagias" userId="c3565f1950a8e34f" providerId="LiveId" clId="{C11428B9-FCF7-4BBA-95B3-56C1B6924CBE}" dt="2024-02-16T18:26:52.607" v="72" actId="1076"/>
          <ac:picMkLst>
            <pc:docMk/>
            <pc:sldMk cId="338394253" sldId="285"/>
            <ac:picMk id="2050" creationId="{0EC66717-3B63-BF1A-DF74-4779E8E0FF7F}"/>
          </ac:picMkLst>
        </pc:picChg>
      </pc:sldChg>
      <pc:sldChg chg="del">
        <pc:chgData name="Manolis Kiagias" userId="c3565f1950a8e34f" providerId="LiveId" clId="{C11428B9-FCF7-4BBA-95B3-56C1B6924CBE}" dt="2024-02-16T18:22:57.852" v="67" actId="47"/>
        <pc:sldMkLst>
          <pc:docMk/>
          <pc:sldMk cId="277526796" sldId="286"/>
        </pc:sldMkLst>
      </pc:sldChg>
      <pc:sldChg chg="addSp delSp modSp add mod">
        <pc:chgData name="Manolis Kiagias" userId="c3565f1950a8e34f" providerId="LiveId" clId="{C11428B9-FCF7-4BBA-95B3-56C1B6924CBE}" dt="2024-02-16T18:33:44.011" v="213" actId="1076"/>
        <pc:sldMkLst>
          <pc:docMk/>
          <pc:sldMk cId="1204870988" sldId="286"/>
        </pc:sldMkLst>
        <pc:spChg chg="add mod">
          <ac:chgData name="Manolis Kiagias" userId="c3565f1950a8e34f" providerId="LiveId" clId="{C11428B9-FCF7-4BBA-95B3-56C1B6924CBE}" dt="2024-02-16T18:30:48.429" v="137" actId="14100"/>
          <ac:spMkLst>
            <pc:docMk/>
            <pc:sldMk cId="1204870988" sldId="286"/>
            <ac:spMk id="2" creationId="{AD8924AB-F9D7-7E72-D4BF-D1E1E36AC60B}"/>
          </ac:spMkLst>
        </pc:spChg>
        <pc:spChg chg="mod">
          <ac:chgData name="Manolis Kiagias" userId="c3565f1950a8e34f" providerId="LiveId" clId="{C11428B9-FCF7-4BBA-95B3-56C1B6924CBE}" dt="2024-02-16T18:28:37.928" v="97" actId="20577"/>
          <ac:spMkLst>
            <pc:docMk/>
            <pc:sldMk cId="1204870988" sldId="286"/>
            <ac:spMk id="3" creationId="{41351678-C166-07AA-A87D-6D0185A72C7F}"/>
          </ac:spMkLst>
        </pc:spChg>
        <pc:spChg chg="del">
          <ac:chgData name="Manolis Kiagias" userId="c3565f1950a8e34f" providerId="LiveId" clId="{C11428B9-FCF7-4BBA-95B3-56C1B6924CBE}" dt="2024-02-16T18:28:49.192" v="100" actId="478"/>
          <ac:spMkLst>
            <pc:docMk/>
            <pc:sldMk cId="1204870988" sldId="286"/>
            <ac:spMk id="4" creationId="{D2F56FD1-AF8B-3CAA-2346-EE8D9259E419}"/>
          </ac:spMkLst>
        </pc:spChg>
        <pc:spChg chg="add mod">
          <ac:chgData name="Manolis Kiagias" userId="c3565f1950a8e34f" providerId="LiveId" clId="{C11428B9-FCF7-4BBA-95B3-56C1B6924CBE}" dt="2024-02-16T18:32:48.090" v="203" actId="14100"/>
          <ac:spMkLst>
            <pc:docMk/>
            <pc:sldMk cId="1204870988" sldId="286"/>
            <ac:spMk id="5" creationId="{3123E15B-821A-E9D2-23F4-7B02326686C7}"/>
          </ac:spMkLst>
        </pc:spChg>
        <pc:picChg chg="add mod">
          <ac:chgData name="Manolis Kiagias" userId="c3565f1950a8e34f" providerId="LiveId" clId="{C11428B9-FCF7-4BBA-95B3-56C1B6924CBE}" dt="2024-02-16T18:29:55.157" v="108" actId="1076"/>
          <ac:picMkLst>
            <pc:docMk/>
            <pc:sldMk cId="1204870988" sldId="286"/>
            <ac:picMk id="1026" creationId="{CDF378A6-8AE3-B45B-2DAE-A11CF72FBBB9}"/>
          </ac:picMkLst>
        </pc:picChg>
        <pc:picChg chg="add mod">
          <ac:chgData name="Manolis Kiagias" userId="c3565f1950a8e34f" providerId="LiveId" clId="{C11428B9-FCF7-4BBA-95B3-56C1B6924CBE}" dt="2024-02-16T18:33:44.011" v="213" actId="1076"/>
          <ac:picMkLst>
            <pc:docMk/>
            <pc:sldMk cId="1204870988" sldId="286"/>
            <ac:picMk id="1028" creationId="{0626744C-AF81-6E24-A887-841FB7AAE1FA}"/>
          </ac:picMkLst>
        </pc:picChg>
        <pc:picChg chg="del">
          <ac:chgData name="Manolis Kiagias" userId="c3565f1950a8e34f" providerId="LiveId" clId="{C11428B9-FCF7-4BBA-95B3-56C1B6924CBE}" dt="2024-02-16T18:28:40.951" v="98" actId="478"/>
          <ac:picMkLst>
            <pc:docMk/>
            <pc:sldMk cId="1204870988" sldId="286"/>
            <ac:picMk id="2050" creationId="{E167905D-607D-07D3-0DD5-86AC26739A12}"/>
          </ac:picMkLst>
        </pc:picChg>
        <pc:picChg chg="del">
          <ac:chgData name="Manolis Kiagias" userId="c3565f1950a8e34f" providerId="LiveId" clId="{C11428B9-FCF7-4BBA-95B3-56C1B6924CBE}" dt="2024-02-16T18:28:46.701" v="99" actId="478"/>
          <ac:picMkLst>
            <pc:docMk/>
            <pc:sldMk cId="1204870988" sldId="286"/>
            <ac:picMk id="3074" creationId="{CA9F582C-CDB0-C502-75B3-9F4FDFDC134B}"/>
          </ac:picMkLst>
        </pc:picChg>
      </pc:sldChg>
      <pc:sldChg chg="addSp delSp modSp add mod">
        <pc:chgData name="Manolis Kiagias" userId="c3565f1950a8e34f" providerId="LiveId" clId="{C11428B9-FCF7-4BBA-95B3-56C1B6924CBE}" dt="2024-02-16T18:42:40.901" v="440" actId="14100"/>
        <pc:sldMkLst>
          <pc:docMk/>
          <pc:sldMk cId="1624423485" sldId="287"/>
        </pc:sldMkLst>
        <pc:spChg chg="del">
          <ac:chgData name="Manolis Kiagias" userId="c3565f1950a8e34f" providerId="LiveId" clId="{C11428B9-FCF7-4BBA-95B3-56C1B6924CBE}" dt="2024-02-16T18:34:43.366" v="250" actId="478"/>
          <ac:spMkLst>
            <pc:docMk/>
            <pc:sldMk cId="1624423485" sldId="287"/>
            <ac:spMk id="2" creationId="{E95E34E8-092C-F82D-5E68-FB179E83FADE}"/>
          </ac:spMkLst>
        </pc:spChg>
        <pc:spChg chg="mod">
          <ac:chgData name="Manolis Kiagias" userId="c3565f1950a8e34f" providerId="LiveId" clId="{C11428B9-FCF7-4BBA-95B3-56C1B6924CBE}" dt="2024-02-16T18:34:40.405" v="249" actId="20577"/>
          <ac:spMkLst>
            <pc:docMk/>
            <pc:sldMk cId="1624423485" sldId="287"/>
            <ac:spMk id="3" creationId="{19EAFCA9-8530-3FBC-C18A-011FD79470E9}"/>
          </ac:spMkLst>
        </pc:spChg>
        <pc:spChg chg="add mod">
          <ac:chgData name="Manolis Kiagias" userId="c3565f1950a8e34f" providerId="LiveId" clId="{C11428B9-FCF7-4BBA-95B3-56C1B6924CBE}" dt="2024-02-16T18:38:50.304" v="290" actId="2085"/>
          <ac:spMkLst>
            <pc:docMk/>
            <pc:sldMk cId="1624423485" sldId="287"/>
            <ac:spMk id="4" creationId="{BB18303F-7EE1-5A62-A6DC-58F281E75306}"/>
          </ac:spMkLst>
        </pc:spChg>
        <pc:spChg chg="del">
          <ac:chgData name="Manolis Kiagias" userId="c3565f1950a8e34f" providerId="LiveId" clId="{C11428B9-FCF7-4BBA-95B3-56C1B6924CBE}" dt="2024-02-16T18:34:47.454" v="253" actId="478"/>
          <ac:spMkLst>
            <pc:docMk/>
            <pc:sldMk cId="1624423485" sldId="287"/>
            <ac:spMk id="5" creationId="{CAF777EC-D1F2-C003-7D25-FEB891661C19}"/>
          </ac:spMkLst>
        </pc:spChg>
        <pc:spChg chg="add mod">
          <ac:chgData name="Manolis Kiagias" userId="c3565f1950a8e34f" providerId="LiveId" clId="{C11428B9-FCF7-4BBA-95B3-56C1B6924CBE}" dt="2024-02-16T18:40:37.415" v="312" actId="20577"/>
          <ac:spMkLst>
            <pc:docMk/>
            <pc:sldMk cId="1624423485" sldId="287"/>
            <ac:spMk id="6" creationId="{274E89C0-3783-552D-1106-476FA79664BF}"/>
          </ac:spMkLst>
        </pc:spChg>
        <pc:spChg chg="add mod">
          <ac:chgData name="Manolis Kiagias" userId="c3565f1950a8e34f" providerId="LiveId" clId="{C11428B9-FCF7-4BBA-95B3-56C1B6924CBE}" dt="2024-02-16T18:40:55.078" v="343" actId="20577"/>
          <ac:spMkLst>
            <pc:docMk/>
            <pc:sldMk cId="1624423485" sldId="287"/>
            <ac:spMk id="7" creationId="{34527099-9492-272A-48B2-C0C92F51D9AD}"/>
          </ac:spMkLst>
        </pc:spChg>
        <pc:spChg chg="add mod">
          <ac:chgData name="Manolis Kiagias" userId="c3565f1950a8e34f" providerId="LiveId" clId="{C11428B9-FCF7-4BBA-95B3-56C1B6924CBE}" dt="2024-02-16T18:42:40.901" v="440" actId="14100"/>
          <ac:spMkLst>
            <pc:docMk/>
            <pc:sldMk cId="1624423485" sldId="287"/>
            <ac:spMk id="8" creationId="{037B288F-6ACF-6E87-BB1B-026F80D5DF74}"/>
          </ac:spMkLst>
        </pc:spChg>
        <pc:picChg chg="del">
          <ac:chgData name="Manolis Kiagias" userId="c3565f1950a8e34f" providerId="LiveId" clId="{C11428B9-FCF7-4BBA-95B3-56C1B6924CBE}" dt="2024-02-16T18:34:44.827" v="251" actId="478"/>
          <ac:picMkLst>
            <pc:docMk/>
            <pc:sldMk cId="1624423485" sldId="287"/>
            <ac:picMk id="1026" creationId="{16969B0B-9113-46C6-8FCE-544FA2B563A8}"/>
          </ac:picMkLst>
        </pc:picChg>
        <pc:picChg chg="del">
          <ac:chgData name="Manolis Kiagias" userId="c3565f1950a8e34f" providerId="LiveId" clId="{C11428B9-FCF7-4BBA-95B3-56C1B6924CBE}" dt="2024-02-16T18:34:45.627" v="252" actId="478"/>
          <ac:picMkLst>
            <pc:docMk/>
            <pc:sldMk cId="1624423485" sldId="287"/>
            <ac:picMk id="1028" creationId="{A171DD09-4629-A0E8-B5B7-893CC07B9A42}"/>
          </ac:picMkLst>
        </pc:picChg>
        <pc:picChg chg="add mod">
          <ac:chgData name="Manolis Kiagias" userId="c3565f1950a8e34f" providerId="LiveId" clId="{C11428B9-FCF7-4BBA-95B3-56C1B6924CBE}" dt="2024-02-16T18:36:41.154" v="260" actId="14100"/>
          <ac:picMkLst>
            <pc:docMk/>
            <pc:sldMk cId="1624423485" sldId="287"/>
            <ac:picMk id="2050" creationId="{829239BA-5B92-7BD2-4279-70FE57143F87}"/>
          </ac:picMkLst>
        </pc:picChg>
      </pc:sldChg>
      <pc:sldChg chg="del">
        <pc:chgData name="Manolis Kiagias" userId="c3565f1950a8e34f" providerId="LiveId" clId="{C11428B9-FCF7-4BBA-95B3-56C1B6924CBE}" dt="2024-02-16T18:22:57.852" v="67" actId="47"/>
        <pc:sldMkLst>
          <pc:docMk/>
          <pc:sldMk cId="1817654398" sldId="287"/>
        </pc:sldMkLst>
      </pc:sldChg>
      <pc:sldChg chg="addSp delSp modSp add mod">
        <pc:chgData name="Manolis Kiagias" userId="c3565f1950a8e34f" providerId="LiveId" clId="{C11428B9-FCF7-4BBA-95B3-56C1B6924CBE}" dt="2024-02-16T18:48:02.169" v="695" actId="20577"/>
        <pc:sldMkLst>
          <pc:docMk/>
          <pc:sldMk cId="207584596" sldId="288"/>
        </pc:sldMkLst>
        <pc:spChg chg="add mod">
          <ac:chgData name="Manolis Kiagias" userId="c3565f1950a8e34f" providerId="LiveId" clId="{C11428B9-FCF7-4BBA-95B3-56C1B6924CBE}" dt="2024-02-16T18:48:02.169" v="695" actId="20577"/>
          <ac:spMkLst>
            <pc:docMk/>
            <pc:sldMk cId="207584596" sldId="288"/>
            <ac:spMk id="2" creationId="{213454D8-25AA-2DBE-C50B-1247E6CB9FE9}"/>
          </ac:spMkLst>
        </pc:spChg>
        <pc:spChg chg="mod">
          <ac:chgData name="Manolis Kiagias" userId="c3565f1950a8e34f" providerId="LiveId" clId="{C11428B9-FCF7-4BBA-95B3-56C1B6924CBE}" dt="2024-02-16T18:44:25.665" v="487" actId="20577"/>
          <ac:spMkLst>
            <pc:docMk/>
            <pc:sldMk cId="207584596" sldId="288"/>
            <ac:spMk id="3" creationId="{7B3C6E37-1EF3-A427-5C41-70FC1099ADFC}"/>
          </ac:spMkLst>
        </pc:spChg>
        <pc:spChg chg="del">
          <ac:chgData name="Manolis Kiagias" userId="c3565f1950a8e34f" providerId="LiveId" clId="{C11428B9-FCF7-4BBA-95B3-56C1B6924CBE}" dt="2024-02-16T18:44:36.080" v="490" actId="478"/>
          <ac:spMkLst>
            <pc:docMk/>
            <pc:sldMk cId="207584596" sldId="288"/>
            <ac:spMk id="4" creationId="{C937A362-01D8-613B-7638-1B0934F65536}"/>
          </ac:spMkLst>
        </pc:spChg>
        <pc:spChg chg="del">
          <ac:chgData name="Manolis Kiagias" userId="c3565f1950a8e34f" providerId="LiveId" clId="{C11428B9-FCF7-4BBA-95B3-56C1B6924CBE}" dt="2024-02-16T18:44:32.516" v="489" actId="478"/>
          <ac:spMkLst>
            <pc:docMk/>
            <pc:sldMk cId="207584596" sldId="288"/>
            <ac:spMk id="6" creationId="{B763FB15-4E66-4300-E774-DE5DC8473BA8}"/>
          </ac:spMkLst>
        </pc:spChg>
        <pc:spChg chg="del">
          <ac:chgData name="Manolis Kiagias" userId="c3565f1950a8e34f" providerId="LiveId" clId="{C11428B9-FCF7-4BBA-95B3-56C1B6924CBE}" dt="2024-02-16T18:44:50.292" v="492" actId="478"/>
          <ac:spMkLst>
            <pc:docMk/>
            <pc:sldMk cId="207584596" sldId="288"/>
            <ac:spMk id="7" creationId="{B5629815-3AC0-FAA0-DF0D-E42374359840}"/>
          </ac:spMkLst>
        </pc:spChg>
        <pc:spChg chg="del">
          <ac:chgData name="Manolis Kiagias" userId="c3565f1950a8e34f" providerId="LiveId" clId="{C11428B9-FCF7-4BBA-95B3-56C1B6924CBE}" dt="2024-02-16T18:44:47.572" v="491" actId="478"/>
          <ac:spMkLst>
            <pc:docMk/>
            <pc:sldMk cId="207584596" sldId="288"/>
            <ac:spMk id="8" creationId="{FE301B71-F25F-27F6-FD5A-3B8E190DCB95}"/>
          </ac:spMkLst>
        </pc:spChg>
        <pc:picChg chg="del">
          <ac:chgData name="Manolis Kiagias" userId="c3565f1950a8e34f" providerId="LiveId" clId="{C11428B9-FCF7-4BBA-95B3-56C1B6924CBE}" dt="2024-02-16T18:44:29.782" v="488" actId="478"/>
          <ac:picMkLst>
            <pc:docMk/>
            <pc:sldMk cId="207584596" sldId="288"/>
            <ac:picMk id="2050" creationId="{09179FB4-7CE6-D6B6-3FC0-75E942A83A51}"/>
          </ac:picMkLst>
        </pc:picChg>
        <pc:picChg chg="add mod">
          <ac:chgData name="Manolis Kiagias" userId="c3565f1950a8e34f" providerId="LiveId" clId="{C11428B9-FCF7-4BBA-95B3-56C1B6924CBE}" dt="2024-02-16T18:45:35.471" v="499" actId="14100"/>
          <ac:picMkLst>
            <pc:docMk/>
            <pc:sldMk cId="207584596" sldId="288"/>
            <ac:picMk id="3074" creationId="{DB0FD51A-08D0-F54E-7774-E55320262981}"/>
          </ac:picMkLst>
        </pc:picChg>
      </pc:sldChg>
      <pc:sldChg chg="del">
        <pc:chgData name="Manolis Kiagias" userId="c3565f1950a8e34f" providerId="LiveId" clId="{C11428B9-FCF7-4BBA-95B3-56C1B6924CBE}" dt="2024-02-16T18:22:57.852" v="67" actId="47"/>
        <pc:sldMkLst>
          <pc:docMk/>
          <pc:sldMk cId="3852499584" sldId="288"/>
        </pc:sldMkLst>
      </pc:sldChg>
      <pc:sldChg chg="del">
        <pc:chgData name="Manolis Kiagias" userId="c3565f1950a8e34f" providerId="LiveId" clId="{C11428B9-FCF7-4BBA-95B3-56C1B6924CBE}" dt="2024-02-16T18:22:57.852" v="67" actId="47"/>
        <pc:sldMkLst>
          <pc:docMk/>
          <pc:sldMk cId="1390045518" sldId="289"/>
        </pc:sldMkLst>
      </pc:sldChg>
      <pc:sldChg chg="addSp delSp modSp add mod">
        <pc:chgData name="Manolis Kiagias" userId="c3565f1950a8e34f" providerId="LiveId" clId="{C11428B9-FCF7-4BBA-95B3-56C1B6924CBE}" dt="2024-02-16T18:58:19.792" v="903" actId="1076"/>
        <pc:sldMkLst>
          <pc:docMk/>
          <pc:sldMk cId="1871418441" sldId="289"/>
        </pc:sldMkLst>
        <pc:spChg chg="mod">
          <ac:chgData name="Manolis Kiagias" userId="c3565f1950a8e34f" providerId="LiveId" clId="{C11428B9-FCF7-4BBA-95B3-56C1B6924CBE}" dt="2024-02-16T18:53:27.345" v="884" actId="20577"/>
          <ac:spMkLst>
            <pc:docMk/>
            <pc:sldMk cId="1871418441" sldId="289"/>
            <ac:spMk id="2" creationId="{D079DAEA-BFBE-9274-1EFB-B534315FF92A}"/>
          </ac:spMkLst>
        </pc:spChg>
        <pc:spChg chg="mod">
          <ac:chgData name="Manolis Kiagias" userId="c3565f1950a8e34f" providerId="LiveId" clId="{C11428B9-FCF7-4BBA-95B3-56C1B6924CBE}" dt="2024-02-16T18:51:55.431" v="720" actId="20577"/>
          <ac:spMkLst>
            <pc:docMk/>
            <pc:sldMk cId="1871418441" sldId="289"/>
            <ac:spMk id="3" creationId="{59AA2410-B927-C014-A2C0-20A93C134234}"/>
          </ac:spMkLst>
        </pc:spChg>
        <pc:picChg chg="del">
          <ac:chgData name="Manolis Kiagias" userId="c3565f1950a8e34f" providerId="LiveId" clId="{C11428B9-FCF7-4BBA-95B3-56C1B6924CBE}" dt="2024-02-16T18:51:58.167" v="721" actId="478"/>
          <ac:picMkLst>
            <pc:docMk/>
            <pc:sldMk cId="1871418441" sldId="289"/>
            <ac:picMk id="3074" creationId="{0424A8F4-60BB-6752-2207-B65CCC3E2D82}"/>
          </ac:picMkLst>
        </pc:picChg>
        <pc:picChg chg="add mod">
          <ac:chgData name="Manolis Kiagias" userId="c3565f1950a8e34f" providerId="LiveId" clId="{C11428B9-FCF7-4BBA-95B3-56C1B6924CBE}" dt="2024-02-16T18:57:32.653" v="895" actId="1076"/>
          <ac:picMkLst>
            <pc:docMk/>
            <pc:sldMk cId="1871418441" sldId="289"/>
            <ac:picMk id="5122" creationId="{BDD68DEE-897D-14F8-B214-39469D4349F5}"/>
          </ac:picMkLst>
        </pc:picChg>
        <pc:picChg chg="add mod">
          <ac:chgData name="Manolis Kiagias" userId="c3565f1950a8e34f" providerId="LiveId" clId="{C11428B9-FCF7-4BBA-95B3-56C1B6924CBE}" dt="2024-02-16T18:54:47.975" v="888" actId="14100"/>
          <ac:picMkLst>
            <pc:docMk/>
            <pc:sldMk cId="1871418441" sldId="289"/>
            <ac:picMk id="5124" creationId="{0ADF371F-4A20-F5B3-DC20-345548C29853}"/>
          </ac:picMkLst>
        </pc:picChg>
        <pc:picChg chg="add mod">
          <ac:chgData name="Manolis Kiagias" userId="c3565f1950a8e34f" providerId="LiveId" clId="{C11428B9-FCF7-4BBA-95B3-56C1B6924CBE}" dt="2024-02-16T18:58:19.792" v="903" actId="1076"/>
          <ac:picMkLst>
            <pc:docMk/>
            <pc:sldMk cId="1871418441" sldId="289"/>
            <ac:picMk id="5126" creationId="{02732F93-1648-652F-0936-2FA42F67E742}"/>
          </ac:picMkLst>
        </pc:picChg>
      </pc:sldChg>
      <pc:sldChg chg="addSp delSp modSp add mod">
        <pc:chgData name="Manolis Kiagias" userId="c3565f1950a8e34f" providerId="LiveId" clId="{C11428B9-FCF7-4BBA-95B3-56C1B6924CBE}" dt="2024-02-16T19:02:11.845" v="997" actId="20577"/>
        <pc:sldMkLst>
          <pc:docMk/>
          <pc:sldMk cId="1413979349" sldId="290"/>
        </pc:sldMkLst>
        <pc:spChg chg="del mod">
          <ac:chgData name="Manolis Kiagias" userId="c3565f1950a8e34f" providerId="LiveId" clId="{C11428B9-FCF7-4BBA-95B3-56C1B6924CBE}" dt="2024-02-16T19:00:20.421" v="943" actId="478"/>
          <ac:spMkLst>
            <pc:docMk/>
            <pc:sldMk cId="1413979349" sldId="290"/>
            <ac:spMk id="2" creationId="{54BA626C-673B-36B4-9901-C21D51430453}"/>
          </ac:spMkLst>
        </pc:spChg>
        <pc:spChg chg="mod">
          <ac:chgData name="Manolis Kiagias" userId="c3565f1950a8e34f" providerId="LiveId" clId="{C11428B9-FCF7-4BBA-95B3-56C1B6924CBE}" dt="2024-02-16T19:02:11.845" v="997" actId="20577"/>
          <ac:spMkLst>
            <pc:docMk/>
            <pc:sldMk cId="1413979349" sldId="290"/>
            <ac:spMk id="3" creationId="{0DE85126-7720-7C14-425B-8ACDAE11CD42}"/>
          </ac:spMkLst>
        </pc:spChg>
        <pc:spChg chg="add mod">
          <ac:chgData name="Manolis Kiagias" userId="c3565f1950a8e34f" providerId="LiveId" clId="{C11428B9-FCF7-4BBA-95B3-56C1B6924CBE}" dt="2024-02-16T19:01:31.947" v="965" actId="20577"/>
          <ac:spMkLst>
            <pc:docMk/>
            <pc:sldMk cId="1413979349" sldId="290"/>
            <ac:spMk id="4" creationId="{58957CCB-DFFF-465C-CF8C-136E13508A4F}"/>
          </ac:spMkLst>
        </pc:spChg>
        <pc:spChg chg="add mod">
          <ac:chgData name="Manolis Kiagias" userId="c3565f1950a8e34f" providerId="LiveId" clId="{C11428B9-FCF7-4BBA-95B3-56C1B6924CBE}" dt="2024-02-16T19:01:54.841" v="981" actId="1076"/>
          <ac:spMkLst>
            <pc:docMk/>
            <pc:sldMk cId="1413979349" sldId="290"/>
            <ac:spMk id="5" creationId="{C46CBECC-C23B-5DC9-D82B-9BD429CBCD12}"/>
          </ac:spMkLst>
        </pc:spChg>
        <pc:picChg chg="del">
          <ac:chgData name="Manolis Kiagias" userId="c3565f1950a8e34f" providerId="LiveId" clId="{C11428B9-FCF7-4BBA-95B3-56C1B6924CBE}" dt="2024-02-16T19:00:05.243" v="937" actId="478"/>
          <ac:picMkLst>
            <pc:docMk/>
            <pc:sldMk cId="1413979349" sldId="290"/>
            <ac:picMk id="5122" creationId="{60A9936D-04F1-45B2-69A2-FC6A52AAF64C}"/>
          </ac:picMkLst>
        </pc:picChg>
        <pc:picChg chg="del">
          <ac:chgData name="Manolis Kiagias" userId="c3565f1950a8e34f" providerId="LiveId" clId="{C11428B9-FCF7-4BBA-95B3-56C1B6924CBE}" dt="2024-02-16T19:00:14.157" v="941" actId="478"/>
          <ac:picMkLst>
            <pc:docMk/>
            <pc:sldMk cId="1413979349" sldId="290"/>
            <ac:picMk id="5124" creationId="{12019320-FEBF-BED9-0625-0F78D250A725}"/>
          </ac:picMkLst>
        </pc:picChg>
        <pc:picChg chg="del">
          <ac:chgData name="Manolis Kiagias" userId="c3565f1950a8e34f" providerId="LiveId" clId="{C11428B9-FCF7-4BBA-95B3-56C1B6924CBE}" dt="2024-02-16T19:00:11.594" v="940" actId="478"/>
          <ac:picMkLst>
            <pc:docMk/>
            <pc:sldMk cId="1413979349" sldId="290"/>
            <ac:picMk id="5126" creationId="{C5233677-2C4F-17DE-2981-A27D944D414C}"/>
          </ac:picMkLst>
        </pc:picChg>
        <pc:picChg chg="add mod">
          <ac:chgData name="Manolis Kiagias" userId="c3565f1950a8e34f" providerId="LiveId" clId="{C11428B9-FCF7-4BBA-95B3-56C1B6924CBE}" dt="2024-02-16T19:01:08.301" v="949" actId="1076"/>
          <ac:picMkLst>
            <pc:docMk/>
            <pc:sldMk cId="1413979349" sldId="290"/>
            <ac:picMk id="6146" creationId="{EE9D4A21-F786-AE1A-B3E7-6AC482C9C3D4}"/>
          </ac:picMkLst>
        </pc:picChg>
      </pc:sldChg>
      <pc:sldChg chg="del">
        <pc:chgData name="Manolis Kiagias" userId="c3565f1950a8e34f" providerId="LiveId" clId="{C11428B9-FCF7-4BBA-95B3-56C1B6924CBE}" dt="2024-02-16T18:22:57.852" v="67" actId="47"/>
        <pc:sldMkLst>
          <pc:docMk/>
          <pc:sldMk cId="1770810605" sldId="290"/>
        </pc:sldMkLst>
      </pc:sldChg>
      <pc:sldChg chg="add del">
        <pc:chgData name="Manolis Kiagias" userId="c3565f1950a8e34f" providerId="LiveId" clId="{C11428B9-FCF7-4BBA-95B3-56C1B6924CBE}" dt="2024-02-16T18:52:04.550" v="723"/>
        <pc:sldMkLst>
          <pc:docMk/>
          <pc:sldMk cId="4106694257" sldId="290"/>
        </pc:sldMkLst>
      </pc:sldChg>
      <pc:sldChg chg="addSp delSp modSp add mod">
        <pc:chgData name="Manolis Kiagias" userId="c3565f1950a8e34f" providerId="LiveId" clId="{C11428B9-FCF7-4BBA-95B3-56C1B6924CBE}" dt="2024-02-16T19:15:55.673" v="1224" actId="20577"/>
        <pc:sldMkLst>
          <pc:docMk/>
          <pc:sldMk cId="1648884113" sldId="291"/>
        </pc:sldMkLst>
        <pc:spChg chg="add mod ord">
          <ac:chgData name="Manolis Kiagias" userId="c3565f1950a8e34f" providerId="LiveId" clId="{C11428B9-FCF7-4BBA-95B3-56C1B6924CBE}" dt="2024-02-16T19:15:55.673" v="1224" actId="20577"/>
          <ac:spMkLst>
            <pc:docMk/>
            <pc:sldMk cId="1648884113" sldId="291"/>
            <ac:spMk id="2" creationId="{409F1DC5-36A7-A5A6-C628-3D5F0C3CF8FA}"/>
          </ac:spMkLst>
        </pc:spChg>
        <pc:spChg chg="mod">
          <ac:chgData name="Manolis Kiagias" userId="c3565f1950a8e34f" providerId="LiveId" clId="{C11428B9-FCF7-4BBA-95B3-56C1B6924CBE}" dt="2024-02-16T19:03:42.962" v="1021" actId="20577"/>
          <ac:spMkLst>
            <pc:docMk/>
            <pc:sldMk cId="1648884113" sldId="291"/>
            <ac:spMk id="3" creationId="{BF35BE4C-E5DB-E5AE-589D-59332BF96B42}"/>
          </ac:spMkLst>
        </pc:spChg>
        <pc:spChg chg="del">
          <ac:chgData name="Manolis Kiagias" userId="c3565f1950a8e34f" providerId="LiveId" clId="{C11428B9-FCF7-4BBA-95B3-56C1B6924CBE}" dt="2024-02-16T19:08:27.246" v="1026" actId="478"/>
          <ac:spMkLst>
            <pc:docMk/>
            <pc:sldMk cId="1648884113" sldId="291"/>
            <ac:spMk id="4" creationId="{584207F2-0508-6FD5-F87F-279BDE395B41}"/>
          </ac:spMkLst>
        </pc:spChg>
        <pc:spChg chg="del">
          <ac:chgData name="Manolis Kiagias" userId="c3565f1950a8e34f" providerId="LiveId" clId="{C11428B9-FCF7-4BBA-95B3-56C1B6924CBE}" dt="2024-02-16T19:08:26.234" v="1025" actId="478"/>
          <ac:spMkLst>
            <pc:docMk/>
            <pc:sldMk cId="1648884113" sldId="291"/>
            <ac:spMk id="5" creationId="{1909CB5B-0171-1123-A074-047CE7327BB0}"/>
          </ac:spMkLst>
        </pc:spChg>
        <pc:spChg chg="add mod">
          <ac:chgData name="Manolis Kiagias" userId="c3565f1950a8e34f" providerId="LiveId" clId="{C11428B9-FCF7-4BBA-95B3-56C1B6924CBE}" dt="2024-02-16T19:15:43.816" v="1222" actId="1076"/>
          <ac:spMkLst>
            <pc:docMk/>
            <pc:sldMk cId="1648884113" sldId="291"/>
            <ac:spMk id="6" creationId="{B2CAC052-F432-136F-5A0A-D515BA6E3EEF}"/>
          </ac:spMkLst>
        </pc:spChg>
        <pc:spChg chg="add mod">
          <ac:chgData name="Manolis Kiagias" userId="c3565f1950a8e34f" providerId="LiveId" clId="{C11428B9-FCF7-4BBA-95B3-56C1B6924CBE}" dt="2024-02-16T19:15:43.816" v="1222" actId="1076"/>
          <ac:spMkLst>
            <pc:docMk/>
            <pc:sldMk cId="1648884113" sldId="291"/>
            <ac:spMk id="7" creationId="{240BB6CF-AC0E-B93A-B941-88242CEA9CD7}"/>
          </ac:spMkLst>
        </pc:spChg>
        <pc:spChg chg="add mod">
          <ac:chgData name="Manolis Kiagias" userId="c3565f1950a8e34f" providerId="LiveId" clId="{C11428B9-FCF7-4BBA-95B3-56C1B6924CBE}" dt="2024-02-16T19:15:43.816" v="1222" actId="1076"/>
          <ac:spMkLst>
            <pc:docMk/>
            <pc:sldMk cId="1648884113" sldId="291"/>
            <ac:spMk id="8" creationId="{1E8C0277-2DF1-79D3-A621-EBF1BBEC5633}"/>
          </ac:spMkLst>
        </pc:spChg>
        <pc:grpChg chg="add mod">
          <ac:chgData name="Manolis Kiagias" userId="c3565f1950a8e34f" providerId="LiveId" clId="{C11428B9-FCF7-4BBA-95B3-56C1B6924CBE}" dt="2024-02-16T19:15:43.816" v="1222" actId="1076"/>
          <ac:grpSpMkLst>
            <pc:docMk/>
            <pc:sldMk cId="1648884113" sldId="291"/>
            <ac:grpSpMk id="9" creationId="{B4C51977-75A2-4905-65E2-66423B6FB4B6}"/>
          </ac:grpSpMkLst>
        </pc:grpChg>
        <pc:picChg chg="del">
          <ac:chgData name="Manolis Kiagias" userId="c3565f1950a8e34f" providerId="LiveId" clId="{C11428B9-FCF7-4BBA-95B3-56C1B6924CBE}" dt="2024-02-16T19:06:42.208" v="1022" actId="478"/>
          <ac:picMkLst>
            <pc:docMk/>
            <pc:sldMk cId="1648884113" sldId="291"/>
            <ac:picMk id="6146" creationId="{597534F0-DA8E-C7A0-FAF4-8E0BD2C984A4}"/>
          </ac:picMkLst>
        </pc:picChg>
        <pc:picChg chg="add del">
          <ac:chgData name="Manolis Kiagias" userId="c3565f1950a8e34f" providerId="LiveId" clId="{C11428B9-FCF7-4BBA-95B3-56C1B6924CBE}" dt="2024-02-16T19:08:23.095" v="1024" actId="478"/>
          <ac:picMkLst>
            <pc:docMk/>
            <pc:sldMk cId="1648884113" sldId="291"/>
            <ac:picMk id="7170" creationId="{27B1EC00-1647-3BB5-BF26-45C49C0198FF}"/>
          </ac:picMkLst>
        </pc:picChg>
        <pc:picChg chg="add mod">
          <ac:chgData name="Manolis Kiagias" userId="c3565f1950a8e34f" providerId="LiveId" clId="{C11428B9-FCF7-4BBA-95B3-56C1B6924CBE}" dt="2024-02-16T19:15:43.816" v="1222" actId="1076"/>
          <ac:picMkLst>
            <pc:docMk/>
            <pc:sldMk cId="1648884113" sldId="291"/>
            <ac:picMk id="7172" creationId="{ADE356E0-FCC5-DF65-AD10-30EBE4E30894}"/>
          </ac:picMkLst>
        </pc:picChg>
      </pc:sldChg>
      <pc:sldChg chg="del">
        <pc:chgData name="Manolis Kiagias" userId="c3565f1950a8e34f" providerId="LiveId" clId="{C11428B9-FCF7-4BBA-95B3-56C1B6924CBE}" dt="2024-02-16T18:22:57.852" v="67" actId="47"/>
        <pc:sldMkLst>
          <pc:docMk/>
          <pc:sldMk cId="3815217702" sldId="291"/>
        </pc:sldMkLst>
      </pc:sldChg>
      <pc:sldChg chg="addSp delSp modSp add mod">
        <pc:chgData name="Manolis Kiagias" userId="c3565f1950a8e34f" providerId="LiveId" clId="{C11428B9-FCF7-4BBA-95B3-56C1B6924CBE}" dt="2024-02-16T19:24:18.552" v="1280" actId="22"/>
        <pc:sldMkLst>
          <pc:docMk/>
          <pc:sldMk cId="2135654816" sldId="292"/>
        </pc:sldMkLst>
        <pc:spChg chg="mod">
          <ac:chgData name="Manolis Kiagias" userId="c3565f1950a8e34f" providerId="LiveId" clId="{C11428B9-FCF7-4BBA-95B3-56C1B6924CBE}" dt="2024-02-16T19:23:58.375" v="1278" actId="20577"/>
          <ac:spMkLst>
            <pc:docMk/>
            <pc:sldMk cId="2135654816" sldId="292"/>
            <ac:spMk id="3" creationId="{096E4194-8010-5E2E-74A4-6F6D2903BF78}"/>
          </ac:spMkLst>
        </pc:spChg>
        <pc:grpChg chg="del">
          <ac:chgData name="Manolis Kiagias" userId="c3565f1950a8e34f" providerId="LiveId" clId="{C11428B9-FCF7-4BBA-95B3-56C1B6924CBE}" dt="2024-02-16T19:23:33.088" v="1226" actId="478"/>
          <ac:grpSpMkLst>
            <pc:docMk/>
            <pc:sldMk cId="2135654816" sldId="292"/>
            <ac:grpSpMk id="9" creationId="{5C336012-BC19-D51F-B7FC-3858B7F5BC70}"/>
          </ac:grpSpMkLst>
        </pc:grpChg>
        <pc:picChg chg="add del mod">
          <ac:chgData name="Manolis Kiagias" userId="c3565f1950a8e34f" providerId="LiveId" clId="{C11428B9-FCF7-4BBA-95B3-56C1B6924CBE}" dt="2024-02-16T19:24:18.112" v="1279" actId="478"/>
          <ac:picMkLst>
            <pc:docMk/>
            <pc:sldMk cId="2135654816" sldId="292"/>
            <ac:picMk id="5" creationId="{A94033AC-E6EB-CE4F-9385-7634835CB97A}"/>
          </ac:picMkLst>
        </pc:picChg>
        <pc:picChg chg="add">
          <ac:chgData name="Manolis Kiagias" userId="c3565f1950a8e34f" providerId="LiveId" clId="{C11428B9-FCF7-4BBA-95B3-56C1B6924CBE}" dt="2024-02-16T19:24:18.552" v="1280" actId="22"/>
          <ac:picMkLst>
            <pc:docMk/>
            <pc:sldMk cId="2135654816" sldId="292"/>
            <ac:picMk id="11" creationId="{9E39EE55-6607-A7EC-ABA9-60851815EF9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66333F-01F1-DCFE-3264-6EF262C325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CEDAA-55DF-297E-AABB-A997BA8A647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19C0-54A2-CC6B-9998-143B2DA964C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A0B9-C14B-0FE9-97D9-9C2F170377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E67112-FACB-4BAC-AD7F-533625773DA5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30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386AE-A0F5-45A8-805B-49485EDCB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0318-8116-09EA-B355-E3536C47E83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2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24F5-E840-FAA8-9E72-DF3B85DF8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03C51-504D-6E90-6C89-E5B35D347E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D7D5-DE99-FCF7-66FF-AB464924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7D89D-D02C-67ED-68BC-3C1898D86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98B02-6399-F115-61C1-6F4B9D410C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968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6A37E-8B9D-C8B0-305C-1FAA191B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F5D2F-7CE5-F5BC-B78E-4E3B4F561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FD555-2996-21DB-EC93-55A7B7A6F9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198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0F095-FF6C-70CD-C558-6AB8484B4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87FC1-D051-CAA4-8871-3A148AC64B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3723-9B5A-EE2A-7E92-CCDD25E22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55399-37A3-4BB1-C2D3-FE529023C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6B3F9-DDC2-65A6-EA04-1D00B8EFA6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780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1EE5-6C9B-0712-4AD7-032C54313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3BB16-AE32-446C-1A57-E16E6E101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1173D-4C2E-5D2E-C7BC-8E9D1B9C96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256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2904-9516-ED23-6997-ABB84607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98497-362F-7C7C-AC04-5DDE7837A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C3985-D97A-3B18-7365-B176F822B2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742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BA1D0-6EAC-F59C-E8D4-2BB67C6B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459AF-0403-41EF-5101-69C4B8036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E6ED4-3962-AC0A-89CB-72E1C78AAE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693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0A633-6494-B872-BFB2-986C4774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28D3A-7383-C87A-5264-5372A27D5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04AF9-F7C7-2177-E100-597A12A14A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47460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08156-BB6E-FEE4-A1E9-B80912E9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8C8CA-144D-F21F-BAA6-965AE8EEA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8FE66-7454-DD44-5672-1287068B35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7294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D0DA-E241-47EA-D48A-7CDC776D1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B0372-C5A3-B9CC-29E3-16528C4A7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A7DED-ABE8-A36B-816F-E306433149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174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51F-A4B0-0CEA-D62A-344C6852F5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234B8-6008-6C6E-8451-639DA5D3AF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C7AE-D308-7770-2D54-5E4872DA6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9104-91DD-4FEF-C741-09DDF31D45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DC671-7B8C-0158-CFC2-E3B6C7CF2E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9C66B7-42BE-4139-8512-566480F29C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56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228-9C42-F6C3-1BBB-16B3650A3D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05A94-E10A-4458-F60B-32E2687B9A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296D-D012-E978-D728-CDEAD21273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7803-3719-0D1B-9247-9BB71700B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DA34-C612-41A5-7E09-6958895F77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5CBA2-DDAC-4838-B8CC-1B4AB613994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22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729AE-2607-1945-FBF1-5372FBA5469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D299-4AA7-7486-C9AD-1F46C612CF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90F7-557B-8BB7-0ACA-1E0D851A25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1419-A553-F0AB-DEE3-ADA3F8C27D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E48F-DC42-D4F1-2E4C-E60C5E09B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B10D7-36FA-4804-9291-A09807A04B0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07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A90D-65D3-81F6-4F0C-1B5493732C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8EF3-D216-6E95-A037-59E68AD55E1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CBB-FCAF-32F0-E9E7-CD48F3B3A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BA20-677F-B91F-DC76-A8C138CDD1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8C03-3589-C8EF-E6B0-7C8D33518B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883089-6FC5-4267-BF30-94962E94EA5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731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0B2-175E-3242-DF83-1917D64C7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DDCC8-3E45-D2FA-4FB2-C2F81FFA0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BE93-7E0D-8AC7-A15C-20FBA5BA6A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2919-A662-CE0B-05D3-351216A421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F9E7-CD44-BFE9-7E7A-4A4F842F9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EFF9B6-A92C-40E6-B018-5C462FD3F9A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364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5CE9-F48B-4428-8AAF-4771A0ECA4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340D-9D22-DC73-5171-002FF12473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ED9C2-BDC2-D105-3293-5D297711C7F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1B56-6FAB-5F92-5B1A-C41D27998F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7F86-6C50-50CD-D317-7F7FBED010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1919B-D2E6-8E37-DCA5-93BB64C40C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5211DD-0EE4-45D5-8812-C48BE7FFFD9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02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7A0B-CD3E-8C62-7B4E-3EA8038D1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F205-B1B8-E52A-C15D-B68C3D78B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7C315-6B19-59C5-2DE9-A7775B490AD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5DB49-13F4-6E17-8659-458E410D0FB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7009-28FC-1F71-89B1-8C07E3AAE6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0FAC8-1079-039A-9ED8-E6FA4AF1CA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B48A6-1605-E9DC-6A3D-C400982784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7BAFD-7251-A5CA-CE7B-2B01AF06A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62C09-4480-4E2A-8ACD-1B14FC42ADE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238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05B5-BA40-12F0-6FB9-F96CDAB247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536E5-7281-2C14-01D5-DA7EDFA01A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5CBE5-78D4-0CEF-79AD-CE8CB907AC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E486-A22B-48B3-01A3-26B892594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4296F-FEAE-418D-91A3-E9EC50A5D27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076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C2B20-D9F5-F262-E510-85D776E8F0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58D6D-5BEC-30DC-0BDF-F57B34C73F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55FF-9878-C8D1-72BF-7138BD0FA5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A1261B-01A7-4C15-AC23-C0E3CDDDE52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6455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29DD-C794-1119-8C4B-7352611FC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242-C8E0-B770-C7BE-1147F94B50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C4F74-A3B1-06AB-7176-B31014C741B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88F4-57A4-CA43-4189-5734ECE35C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7D3E-3D5A-B480-553B-197AD6E016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E8E9C-88F1-A510-1FCD-5F025C5D55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887A5D-D097-4D2F-A3A6-9B2087A67E8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268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9F9-FC1D-A1F7-E8B2-21E94424C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90BC-2D13-9E7E-E006-07FCB235044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9A5A-94F4-0461-4FF2-4C446604D91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0BA62-1511-E039-C4F7-2C343F6114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1D31-CFE5-9769-3CC6-B80313BB18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29571-908A-03FA-F672-23C8E4B00E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A851-6D8E-4863-8458-07A058D3164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290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8E0B6-7745-A8EF-B3C5-7E77EB4DD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B801-482E-E9C4-A40A-8CF886CC7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0237-368A-4626-C1F1-DA288D4C88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FAA7-2D80-FB62-AA27-41E24BABF63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125-B588-C67E-EC2E-F2FC1F0963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370628CA-4D37-49BC-8A20-5488C890AA90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A7C3B6-4662-E82B-C080-6DFBDCF884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63B4E-F489-9130-58FA-426E845EDC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373FDB-040B-83E9-E0DA-46D30B2B0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3038762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Παθητικός Αισθητήρας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Υπερύθρων</a:t>
            </a: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 – «Συναγερμός»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C9F1F-4257-C100-626A-D3FB508518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168698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52931-D7D5-0FA5-2F58-A865ED54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BF35BE4C-E5DB-E5AE-589D-59332BF96B42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Βασικό Κύκλωμα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C51977-75A2-4905-65E2-66423B6FB4B6}"/>
              </a:ext>
            </a:extLst>
          </p:cNvPr>
          <p:cNvGrpSpPr/>
          <p:nvPr/>
        </p:nvGrpSpPr>
        <p:grpSpPr>
          <a:xfrm>
            <a:off x="235998" y="867860"/>
            <a:ext cx="8672004" cy="5847636"/>
            <a:chOff x="1202328" y="986613"/>
            <a:chExt cx="6674489" cy="4884774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ADE356E0-FCC5-DF65-AD10-30EBE4E30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328" y="986613"/>
              <a:ext cx="6674489" cy="48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AC052-F432-136F-5A0A-D515BA6E3EEF}"/>
                </a:ext>
              </a:extLst>
            </p:cNvPr>
            <p:cNvSpPr/>
            <p:nvPr/>
          </p:nvSpPr>
          <p:spPr>
            <a:xfrm>
              <a:off x="5688281" y="1270660"/>
              <a:ext cx="1116280" cy="944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0BB6CF-AC0E-B93A-B941-88242CEA9CD7}"/>
                </a:ext>
              </a:extLst>
            </p:cNvPr>
            <p:cNvSpPr/>
            <p:nvPr/>
          </p:nvSpPr>
          <p:spPr>
            <a:xfrm>
              <a:off x="3744685" y="2314218"/>
              <a:ext cx="3974275" cy="3457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8C0277-2DF1-79D3-A621-EBF1BBEC5633}"/>
                </a:ext>
              </a:extLst>
            </p:cNvPr>
            <p:cNvSpPr/>
            <p:nvPr/>
          </p:nvSpPr>
          <p:spPr>
            <a:xfrm>
              <a:off x="4016780" y="2498796"/>
              <a:ext cx="3529989" cy="128349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ldhabi" panose="020F0502020204030204" pitchFamily="2" charset="-78"/>
                </a:rPr>
                <a:t>VDD =&gt; 5V</a:t>
              </a:r>
            </a:p>
            <a:p>
              <a:pPr algn="ctr"/>
              <a:r>
                <a:rPr lang="en-US" sz="2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ldhabi" panose="020F0502020204030204" pitchFamily="2" charset="-78"/>
                </a:rPr>
                <a:t>Dout</a:t>
              </a: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ldhabi" panose="020F0502020204030204" pitchFamily="2" charset="-78"/>
                </a:rPr>
                <a:t> =&gt; GPIO 16</a:t>
              </a:r>
            </a:p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ldhabi" panose="020F0502020204030204" pitchFamily="2" charset="-78"/>
                </a:rPr>
                <a:t>GND =&gt; </a:t>
              </a:r>
              <a:r>
                <a:rPr lang="el-G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ldhabi" panose="020F0502020204030204" pitchFamily="2" charset="-78"/>
                </a:rPr>
                <a:t>Γείωση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09F1DC5-36A7-A5A6-C628-3D5F0C3CF8FA}"/>
                </a:ext>
              </a:extLst>
            </p:cNvPr>
            <p:cNvSpPr/>
            <p:nvPr/>
          </p:nvSpPr>
          <p:spPr>
            <a:xfrm>
              <a:off x="4016780" y="3966870"/>
              <a:ext cx="3529989" cy="162047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ldhabi" panose="020F0502020204030204" pitchFamily="2" charset="-78"/>
                </a:rPr>
                <a:t>O </a:t>
              </a:r>
              <a:r>
                <a:rPr lang="el-GR" sz="2000" dirty="0">
                  <a:solidFill>
                    <a:schemeClr val="tx1"/>
                  </a:solidFill>
                  <a:cs typeface="Aldhabi" panose="020F0502020204030204" pitchFamily="2" charset="-78"/>
                </a:rPr>
                <a:t>αισθητήρας έχει μια</a:t>
              </a:r>
            </a:p>
            <a:p>
              <a:pPr algn="ctr"/>
              <a:r>
                <a:rPr lang="el-GR" sz="2000" dirty="0">
                  <a:solidFill>
                    <a:schemeClr val="tx1"/>
                  </a:solidFill>
                  <a:cs typeface="Aldhabi" panose="020F0502020204030204" pitchFamily="2" charset="-78"/>
                </a:rPr>
                <a:t> απλή ψηφιακή έξοδο</a:t>
              </a:r>
            </a:p>
            <a:p>
              <a:pPr algn="ctr"/>
              <a:r>
                <a:rPr lang="el-GR" sz="2000" dirty="0">
                  <a:solidFill>
                    <a:schemeClr val="tx1"/>
                  </a:solidFill>
                  <a:cs typeface="Aldhabi" panose="020F0502020204030204" pitchFamily="2" charset="-78"/>
                </a:rPr>
                <a:t>Μπορούμε να χρησιμοποιήσουμε όποια είσοδο του </a:t>
              </a:r>
              <a:r>
                <a:rPr lang="en-US" sz="2000" dirty="0">
                  <a:solidFill>
                    <a:schemeClr val="tx1"/>
                  </a:solidFill>
                  <a:cs typeface="Aldhabi" panose="020F0502020204030204" pitchFamily="2" charset="-78"/>
                </a:rPr>
                <a:t>Pico </a:t>
              </a:r>
              <a:r>
                <a:rPr lang="el-GR" sz="2000" dirty="0">
                  <a:solidFill>
                    <a:schemeClr val="tx1"/>
                  </a:solidFill>
                  <a:cs typeface="Aldhabi" panose="020F0502020204030204" pitchFamily="2" charset="-78"/>
                </a:rPr>
                <a:t>θέλουμε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88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5922C-7273-6C1B-A080-8890B358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096E4194-8010-5E2E-74A4-6F6D2903BF78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Ένα Πρώτο Απλό Πρόγραμμα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9EE55-6607-A7EC-ABA9-60851815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5" y="1042654"/>
            <a:ext cx="763059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5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49B1E7D-9AEC-DE3A-BBF5-E649E8B2789A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Αισθητήρες Υπερήχων / Υπερύθρων</a:t>
            </a:r>
          </a:p>
        </p:txBody>
      </p:sp>
      <p:pic>
        <p:nvPicPr>
          <p:cNvPr id="1026" name="Picture 2" descr="Ultrasonic Sensor - XTronical">
            <a:extLst>
              <a:ext uri="{FF2B5EF4-FFF2-40B4-BE49-F238E27FC236}">
                <a16:creationId xmlns:a16="http://schemas.microsoft.com/office/drawing/2014/main" id="{0824EC2F-BB8E-6AB0-7592-212F28327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" y="875339"/>
            <a:ext cx="5109725" cy="283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Best PIR Sensors For Motion Detection And Automatic Light">
            <a:extLst>
              <a:ext uri="{FF2B5EF4-FFF2-40B4-BE49-F238E27FC236}">
                <a16:creationId xmlns:a16="http://schemas.microsoft.com/office/drawing/2014/main" id="{139993F4-A826-6727-FE10-67DAFF8D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45" y="3375258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0A360B-5411-4970-39D9-34228992E6FA}"/>
              </a:ext>
            </a:extLst>
          </p:cNvPr>
          <p:cNvSpPr/>
          <p:nvPr/>
        </p:nvSpPr>
        <p:spPr>
          <a:xfrm>
            <a:off x="5366666" y="1302560"/>
            <a:ext cx="3018408" cy="15587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chemeClr val="tx1"/>
                </a:solidFill>
                <a:cs typeface="Aldhabi" panose="020F0502020204030204" pitchFamily="2" charset="-78"/>
              </a:rPr>
              <a:t>Ενεργός Αισθητήρας Υπερήχων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D668C7-7F46-6DAE-6E21-CAFA7A6F86DB}"/>
              </a:ext>
            </a:extLst>
          </p:cNvPr>
          <p:cNvSpPr/>
          <p:nvPr/>
        </p:nvSpPr>
        <p:spPr>
          <a:xfrm>
            <a:off x="1170663" y="4223631"/>
            <a:ext cx="3018408" cy="15587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chemeClr val="tx1"/>
                </a:solidFill>
                <a:cs typeface="Aldhabi" panose="020F0502020204030204" pitchFamily="2" charset="-78"/>
              </a:rPr>
              <a:t>Παθητικός Αισθητήρας Υπερύθρων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C0259-8F11-42AE-319A-D92530C7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E5E3C5D-2D51-F787-9F24-02A6459E2723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Παθητικός Αισθητήρας Υπερύθρων</a:t>
            </a:r>
          </a:p>
        </p:txBody>
      </p:sp>
      <p:pic>
        <p:nvPicPr>
          <p:cNvPr id="1028" name="Picture 4" descr="10 Best PIR Sensors For Motion Detection And Automatic Light">
            <a:extLst>
              <a:ext uri="{FF2B5EF4-FFF2-40B4-BE49-F238E27FC236}">
                <a16:creationId xmlns:a16="http://schemas.microsoft.com/office/drawing/2014/main" id="{9D9325D6-3D08-E15F-2650-0913BF64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8565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yote clipart wiley, Coyote wiley Transparent FREE for download on ...">
            <a:extLst>
              <a:ext uri="{FF2B5EF4-FFF2-40B4-BE49-F238E27FC236}">
                <a16:creationId xmlns:a16="http://schemas.microsoft.com/office/drawing/2014/main" id="{FA3EDDEE-425D-433C-C3C9-ADA376E4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83" y="3892491"/>
            <a:ext cx="3103653" cy="26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260C4C-B154-6D2A-5662-72182AE20F46}"/>
              </a:ext>
            </a:extLst>
          </p:cNvPr>
          <p:cNvSpPr/>
          <p:nvPr/>
        </p:nvSpPr>
        <p:spPr>
          <a:xfrm>
            <a:off x="4286250" y="1551962"/>
            <a:ext cx="4286250" cy="7885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chemeClr val="tx1"/>
                </a:solidFill>
                <a:cs typeface="Aldhabi" panose="020F0502020204030204" pitchFamily="2" charset="-78"/>
              </a:rPr>
              <a:t>Ανιχνεύει θερμά κινούμενα αντικείμενα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05983F-C801-30B0-C874-214E3A6F88AC}"/>
              </a:ext>
            </a:extLst>
          </p:cNvPr>
          <p:cNvSpPr/>
          <p:nvPr/>
        </p:nvSpPr>
        <p:spPr>
          <a:xfrm>
            <a:off x="621660" y="4911755"/>
            <a:ext cx="5451970" cy="78856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chemeClr val="tx1"/>
                </a:solidFill>
                <a:cs typeface="Aldhabi" panose="020F0502020204030204" pitchFamily="2" charset="-78"/>
              </a:rPr>
              <a:t>Παθητικός γιατί δεν μεταδίδει κάποιο σήμα</a:t>
            </a:r>
          </a:p>
        </p:txBody>
      </p:sp>
    </p:spTree>
    <p:extLst>
      <p:ext uri="{BB962C8B-B14F-4D97-AF65-F5344CB8AC3E}">
        <p14:creationId xmlns:p14="http://schemas.microsoft.com/office/powerpoint/2010/main" val="23964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9679B-54E9-40A4-3370-03AABB3D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E628BA-7DDF-A6C8-0072-60E35DBFE04F}"/>
              </a:ext>
            </a:extLst>
          </p:cNvPr>
          <p:cNvSpPr/>
          <p:nvPr/>
        </p:nvSpPr>
        <p:spPr>
          <a:xfrm>
            <a:off x="285226" y="1174459"/>
            <a:ext cx="8523214" cy="4655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E630D7E-417C-965F-34C6-6A196622AC90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Πως Λειτουργεί</a:t>
            </a:r>
          </a:p>
        </p:txBody>
      </p:sp>
      <p:pic>
        <p:nvPicPr>
          <p:cNvPr id="2050" name="Picture 2" descr="Coyote clipart wiley, Coyote wiley Transparent FREE for download on ...">
            <a:extLst>
              <a:ext uri="{FF2B5EF4-FFF2-40B4-BE49-F238E27FC236}">
                <a16:creationId xmlns:a16="http://schemas.microsoft.com/office/drawing/2014/main" id="{0EC66717-3B63-BF1A-DF74-4779E8E0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8269" flipH="1">
            <a:off x="441920" y="1973863"/>
            <a:ext cx="3103653" cy="26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3A330C6-6E5F-87B0-6E95-D95CB5D09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4"/>
          <a:stretch/>
        </p:blipFill>
        <p:spPr bwMode="auto">
          <a:xfrm>
            <a:off x="3756335" y="1779078"/>
            <a:ext cx="4264928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9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3206F-3B24-A2F6-B8E2-08BED1C8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1351678-C166-07AA-A87D-6D0185A72C7F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Φακός </a:t>
            </a:r>
            <a:r>
              <a:rPr lang="en-US" altLang="el-GR" sz="3600" dirty="0">
                <a:solidFill>
                  <a:srgbClr val="FFFFFF"/>
                </a:solidFill>
                <a:latin typeface="+mn-lt"/>
              </a:rPr>
              <a:t>Fresnel</a:t>
            </a:r>
            <a:endParaRPr lang="el-GR" altLang="el-GR" sz="36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26" name="Picture 2" descr="PIR FRESNEL LENS_PD15-36005B">
            <a:extLst>
              <a:ext uri="{FF2B5EF4-FFF2-40B4-BE49-F238E27FC236}">
                <a16:creationId xmlns:a16="http://schemas.microsoft.com/office/drawing/2014/main" id="{CDF378A6-8AE3-B45B-2DAE-A11CF72FB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314" r="20780" b="19562"/>
          <a:stretch/>
        </p:blipFill>
        <p:spPr bwMode="auto">
          <a:xfrm>
            <a:off x="4667001" y="1626919"/>
            <a:ext cx="3610099" cy="3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D8924AB-F9D7-7E72-D4BF-D1E1E36AC60B}"/>
              </a:ext>
            </a:extLst>
          </p:cNvPr>
          <p:cNvSpPr/>
          <p:nvPr/>
        </p:nvSpPr>
        <p:spPr>
          <a:xfrm>
            <a:off x="1597231" y="1098468"/>
            <a:ext cx="2291938" cy="1086592"/>
          </a:xfrm>
          <a:prstGeom prst="wedgeRoundRectCallout">
            <a:avLst>
              <a:gd name="adj1" fmla="val 131976"/>
              <a:gd name="adj2" fmla="val 80645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Πολλοί μικρότεροι φακοί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3E15B-821A-E9D2-23F4-7B02326686C7}"/>
              </a:ext>
            </a:extLst>
          </p:cNvPr>
          <p:cNvSpPr/>
          <p:nvPr/>
        </p:nvSpPr>
        <p:spPr>
          <a:xfrm>
            <a:off x="1369621" y="5526138"/>
            <a:ext cx="6687786" cy="108659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Τοποθετούνται ώστε να εστιάζουν σε ένα κοινό σημείο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26744C-AF81-6E24-A887-841FB7AAE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19344" r="51174" b="21976"/>
          <a:stretch/>
        </p:blipFill>
        <p:spPr bwMode="auto">
          <a:xfrm>
            <a:off x="1369621" y="2719449"/>
            <a:ext cx="3022273" cy="238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87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CD79-9889-25D0-169E-13469E0D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19EAFCA9-8530-3FBC-C18A-011FD79470E9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Υπέρυθρη Ακτινοβολία</a:t>
            </a:r>
          </a:p>
        </p:txBody>
      </p:sp>
      <p:pic>
        <p:nvPicPr>
          <p:cNvPr id="2050" name="Picture 2" descr="What-Is-Near-Infrared-Light">
            <a:extLst>
              <a:ext uri="{FF2B5EF4-FFF2-40B4-BE49-F238E27FC236}">
                <a16:creationId xmlns:a16="http://schemas.microsoft.com/office/drawing/2014/main" id="{829239BA-5B92-7BD2-4279-70FE5714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9836"/>
            <a:ext cx="9143999" cy="6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18303F-7EE1-5A62-A6DC-58F281E75306}"/>
              </a:ext>
            </a:extLst>
          </p:cNvPr>
          <p:cNvSpPr/>
          <p:nvPr/>
        </p:nvSpPr>
        <p:spPr>
          <a:xfrm>
            <a:off x="5712031" y="1413164"/>
            <a:ext cx="3141024" cy="33250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Μήκος Κύματος σε </a:t>
            </a:r>
            <a:r>
              <a:rPr lang="el-GR" dirty="0" err="1"/>
              <a:t>νανόμετρα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E89C0-3783-552D-1106-476FA79664BF}"/>
              </a:ext>
            </a:extLst>
          </p:cNvPr>
          <p:cNvSpPr/>
          <p:nvPr/>
        </p:nvSpPr>
        <p:spPr>
          <a:xfrm>
            <a:off x="290945" y="1399309"/>
            <a:ext cx="3141024" cy="33250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Χαμηλότερη Συχνότητα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27099-9492-272A-48B2-C0C92F51D9AD}"/>
              </a:ext>
            </a:extLst>
          </p:cNvPr>
          <p:cNvSpPr/>
          <p:nvPr/>
        </p:nvSpPr>
        <p:spPr>
          <a:xfrm>
            <a:off x="290945" y="6236524"/>
            <a:ext cx="3141024" cy="33250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Υψηλότερη Συχνότητα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7B288F-6ACF-6E87-BB1B-026F80D5DF74}"/>
              </a:ext>
            </a:extLst>
          </p:cNvPr>
          <p:cNvSpPr/>
          <p:nvPr/>
        </p:nvSpPr>
        <p:spPr>
          <a:xfrm>
            <a:off x="3295403" y="6157356"/>
            <a:ext cx="5557652" cy="5997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Το φως είναι ηλεκτρομαγνητική ακτινοβολία</a:t>
            </a:r>
          </a:p>
          <a:p>
            <a:pPr algn="ctr"/>
            <a:r>
              <a:rPr lang="el-GR" dirty="0"/>
              <a:t>Όπως ακριβώς και τα ραδιοκύματα!</a:t>
            </a:r>
          </a:p>
        </p:txBody>
      </p:sp>
    </p:spTree>
    <p:extLst>
      <p:ext uri="{BB962C8B-B14F-4D97-AF65-F5344CB8AC3E}">
        <p14:creationId xmlns:p14="http://schemas.microsoft.com/office/powerpoint/2010/main" val="162442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C675-870D-1467-8C13-81AB9933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B3C6E37-1EF3-A427-5C41-70FC1099ADFC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Φάσμα Ηλεκτρομαγνητικής Ακτινοβολίας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0FD51A-08D0-F54E-7774-E5532026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11964" r="8376"/>
          <a:stretch/>
        </p:blipFill>
        <p:spPr bwMode="auto">
          <a:xfrm>
            <a:off x="0" y="788565"/>
            <a:ext cx="9143856" cy="509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3454D8-25AA-2DBE-C50B-1247E6CB9FE9}"/>
              </a:ext>
            </a:extLst>
          </p:cNvPr>
          <p:cNvSpPr/>
          <p:nvPr/>
        </p:nvSpPr>
        <p:spPr>
          <a:xfrm>
            <a:off x="-144" y="5884222"/>
            <a:ext cx="9144144" cy="973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υπέρυθρη ακτινοβολία είναι ακριβώς κάτω (μικρότερη συχνότητα) από το ορατό φως.</a:t>
            </a:r>
          </a:p>
          <a:p>
            <a:pPr algn="ctr"/>
            <a:r>
              <a:rPr lang="el-GR" dirty="0"/>
              <a:t>Είναι πιο «κόκκινη» από το κόκκινο που μπορούν να αντιληφθούν τα μάτια μας.</a:t>
            </a:r>
          </a:p>
        </p:txBody>
      </p:sp>
    </p:spTree>
    <p:extLst>
      <p:ext uri="{BB962C8B-B14F-4D97-AF65-F5344CB8AC3E}">
        <p14:creationId xmlns:p14="http://schemas.microsoft.com/office/powerpoint/2010/main" val="20758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E6230-BE43-1A2E-9A2B-8094C3F4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59AA2410-B927-C014-A2C0-20A93C134234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Θερμική Ακτινοβολία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79DAEA-BFBE-9274-1EFB-B534315FF92A}"/>
              </a:ext>
            </a:extLst>
          </p:cNvPr>
          <p:cNvSpPr/>
          <p:nvPr/>
        </p:nvSpPr>
        <p:spPr>
          <a:xfrm>
            <a:off x="-144" y="5884222"/>
            <a:ext cx="9144144" cy="973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Όλα τα θερμά σώματα εκπέμπουν ηλεκτρομαγνητική ακτινοβολία</a:t>
            </a:r>
          </a:p>
          <a:p>
            <a:pPr algn="ctr"/>
            <a:r>
              <a:rPr lang="el-GR" dirty="0"/>
              <a:t>Η θερμοκρασία ορίζει αν αυτή θα είναι ορατή ή όχι από τα μάτια μας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D68DEE-897D-14F8-B214-39469D43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1" r="28971"/>
          <a:stretch/>
        </p:blipFill>
        <p:spPr bwMode="auto">
          <a:xfrm>
            <a:off x="0" y="788565"/>
            <a:ext cx="3955747" cy="318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rmal image">
            <a:extLst>
              <a:ext uri="{FF2B5EF4-FFF2-40B4-BE49-F238E27FC236}">
                <a16:creationId xmlns:a16="http://schemas.microsoft.com/office/drawing/2014/main" id="{0ADF371F-4A20-F5B3-DC20-345548C2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04" y="788565"/>
            <a:ext cx="406989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2732F93-1648-652F-0936-2FA42F67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433" y="1465692"/>
            <a:ext cx="2843530" cy="44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1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A4A93-1F0A-EC30-3C44-17F92063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0DE85126-7720-7C14-425B-8ACDAE11CD42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Ρυθμίσεις στον Αισθητήρα (</a:t>
            </a:r>
            <a:r>
              <a:rPr lang="en-US" altLang="el-GR" sz="3600" dirty="0">
                <a:solidFill>
                  <a:srgbClr val="FFFFFF"/>
                </a:solidFill>
                <a:latin typeface="+mn-lt"/>
              </a:rPr>
              <a:t>trimmers)</a:t>
            </a:r>
            <a:endParaRPr lang="el-GR" altLang="el-GR" sz="36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146" name="Picture 2" descr="PIR Sensor Components  Sensitivity Adjust knob: The sensitivity adjust knob determines the distance (range) of motion detection of the sensor. It can be made to vary between 3 meters and 7 meters. The view area of the sensors is typically 110 degrees. Note: The Delay Time Adjust and the Sensitivity Time Adjust decrease and increase upon clockwise and anti-clockwise rotations respectively.">
            <a:extLst>
              <a:ext uri="{FF2B5EF4-FFF2-40B4-BE49-F238E27FC236}">
                <a16:creationId xmlns:a16="http://schemas.microsoft.com/office/drawing/2014/main" id="{EE9D4A21-F786-AE1A-B3E7-6AC482C9C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19692" r="20405" b="19737"/>
          <a:stretch/>
        </p:blipFill>
        <p:spPr bwMode="auto">
          <a:xfrm>
            <a:off x="2867891" y="2268186"/>
            <a:ext cx="3408218" cy="366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8957CCB-DFFF-465C-CF8C-136E13508A4F}"/>
              </a:ext>
            </a:extLst>
          </p:cNvPr>
          <p:cNvSpPr/>
          <p:nvPr/>
        </p:nvSpPr>
        <p:spPr>
          <a:xfrm>
            <a:off x="214604" y="896588"/>
            <a:ext cx="2463281" cy="1086592"/>
          </a:xfrm>
          <a:prstGeom prst="wedgeRoundRectCallout">
            <a:avLst>
              <a:gd name="adj1" fmla="val 93375"/>
              <a:gd name="adj2" fmla="val 8556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Καθυστέρηση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46CBECC-C23B-5DC9-D82B-9BD429CBCD12}"/>
              </a:ext>
            </a:extLst>
          </p:cNvPr>
          <p:cNvSpPr/>
          <p:nvPr/>
        </p:nvSpPr>
        <p:spPr>
          <a:xfrm>
            <a:off x="5745676" y="926275"/>
            <a:ext cx="2291938" cy="1086592"/>
          </a:xfrm>
          <a:prstGeom prst="wedgeRoundRectCallout">
            <a:avLst>
              <a:gd name="adj1" fmla="val -75278"/>
              <a:gd name="adj2" fmla="val 89388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Ευαισθησία</a:t>
            </a:r>
          </a:p>
        </p:txBody>
      </p:sp>
    </p:spTree>
    <p:extLst>
      <p:ext uri="{BB962C8B-B14F-4D97-AF65-F5344CB8AC3E}">
        <p14:creationId xmlns:p14="http://schemas.microsoft.com/office/powerpoint/2010/main" val="141397934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178</Words>
  <Application>Microsoft Office PowerPoint</Application>
  <PresentationFormat>On-screen Show (4:3)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Aldhabi</vt:lpstr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33</cp:revision>
  <dcterms:created xsi:type="dcterms:W3CDTF">2015-11-18T00:35:39Z</dcterms:created>
  <dcterms:modified xsi:type="dcterms:W3CDTF">2024-02-17T08:52:24Z</dcterms:modified>
</cp:coreProperties>
</file>